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1" r:id="rId1"/>
  </p:sldMasterIdLst>
  <p:sldIdLst>
    <p:sldId id="257" r:id="rId2"/>
    <p:sldId id="258" r:id="rId3"/>
    <p:sldId id="259" r:id="rId4"/>
    <p:sldId id="261" r:id="rId5"/>
    <p:sldId id="26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0F3C"/>
    <a:srgbClr val="255355"/>
    <a:srgbClr val="14A5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snapToObjects="1">
      <p:cViewPr>
        <p:scale>
          <a:sx n="80" d="100"/>
          <a:sy n="80" d="100"/>
        </p:scale>
        <p:origin x="1136" y="10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2EC17-8A9E-AA50-EEA5-2FE525108AB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A509E94A-782C-F23B-06C6-CB609521D6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8EBA7D3-5B0E-91FD-9651-4C6DC1CB046A}"/>
              </a:ext>
            </a:extLst>
          </p:cNvPr>
          <p:cNvSpPr>
            <a:spLocks noGrp="1"/>
          </p:cNvSpPr>
          <p:nvPr>
            <p:ph type="dt" sz="half" idx="10"/>
          </p:nvPr>
        </p:nvSpPr>
        <p:spPr/>
        <p:txBody>
          <a:bodyPr/>
          <a:lstStyle/>
          <a:p>
            <a:fld id="{204C4CA2-74DC-6E49-864C-C2AF4CE898C6}" type="datetimeFigureOut">
              <a:rPr lang="en-US" smtClean="0"/>
              <a:t>3/6/23</a:t>
            </a:fld>
            <a:endParaRPr lang="en-US"/>
          </a:p>
        </p:txBody>
      </p:sp>
      <p:sp>
        <p:nvSpPr>
          <p:cNvPr id="5" name="Footer Placeholder 4">
            <a:extLst>
              <a:ext uri="{FF2B5EF4-FFF2-40B4-BE49-F238E27FC236}">
                <a16:creationId xmlns:a16="http://schemas.microsoft.com/office/drawing/2014/main" id="{DA423DBD-1D8F-3CC2-DE36-77C749B60F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020970-2E79-3C9D-C813-A1F9035ECC30}"/>
              </a:ext>
            </a:extLst>
          </p:cNvPr>
          <p:cNvSpPr>
            <a:spLocks noGrp="1"/>
          </p:cNvSpPr>
          <p:nvPr>
            <p:ph type="sldNum" sz="quarter" idx="12"/>
          </p:nvPr>
        </p:nvSpPr>
        <p:spPr/>
        <p:txBody>
          <a:bodyPr/>
          <a:lstStyle/>
          <a:p>
            <a:fld id="{A906CB96-3792-414B-B272-BEE879DA9A1B}" type="slidenum">
              <a:rPr lang="en-US" smtClean="0"/>
              <a:t>‹#›</a:t>
            </a:fld>
            <a:endParaRPr lang="en-US"/>
          </a:p>
        </p:txBody>
      </p:sp>
    </p:spTree>
    <p:extLst>
      <p:ext uri="{BB962C8B-B14F-4D97-AF65-F5344CB8AC3E}">
        <p14:creationId xmlns:p14="http://schemas.microsoft.com/office/powerpoint/2010/main" val="3449069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C5008-D197-064C-29EA-E6AB85422299}"/>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F178CF2-ECCA-1F20-FC2B-ED395C3133A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A67FD81-FDCD-8D76-F7EC-F9A4107DD0B9}"/>
              </a:ext>
            </a:extLst>
          </p:cNvPr>
          <p:cNvSpPr>
            <a:spLocks noGrp="1"/>
          </p:cNvSpPr>
          <p:nvPr>
            <p:ph type="dt" sz="half" idx="10"/>
          </p:nvPr>
        </p:nvSpPr>
        <p:spPr/>
        <p:txBody>
          <a:bodyPr/>
          <a:lstStyle/>
          <a:p>
            <a:fld id="{204C4CA2-74DC-6E49-864C-C2AF4CE898C6}" type="datetimeFigureOut">
              <a:rPr lang="en-US" smtClean="0"/>
              <a:t>3/6/23</a:t>
            </a:fld>
            <a:endParaRPr lang="en-US"/>
          </a:p>
        </p:txBody>
      </p:sp>
      <p:sp>
        <p:nvSpPr>
          <p:cNvPr id="5" name="Footer Placeholder 4">
            <a:extLst>
              <a:ext uri="{FF2B5EF4-FFF2-40B4-BE49-F238E27FC236}">
                <a16:creationId xmlns:a16="http://schemas.microsoft.com/office/drawing/2014/main" id="{31750031-51E8-96F9-BC50-E1C8F577BB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261775-4340-B6D4-52AC-D2395A312BDB}"/>
              </a:ext>
            </a:extLst>
          </p:cNvPr>
          <p:cNvSpPr>
            <a:spLocks noGrp="1"/>
          </p:cNvSpPr>
          <p:nvPr>
            <p:ph type="sldNum" sz="quarter" idx="12"/>
          </p:nvPr>
        </p:nvSpPr>
        <p:spPr/>
        <p:txBody>
          <a:bodyPr/>
          <a:lstStyle/>
          <a:p>
            <a:fld id="{A906CB96-3792-414B-B272-BEE879DA9A1B}" type="slidenum">
              <a:rPr lang="en-US" smtClean="0"/>
              <a:t>‹#›</a:t>
            </a:fld>
            <a:endParaRPr lang="en-US"/>
          </a:p>
        </p:txBody>
      </p:sp>
    </p:spTree>
    <p:extLst>
      <p:ext uri="{BB962C8B-B14F-4D97-AF65-F5344CB8AC3E}">
        <p14:creationId xmlns:p14="http://schemas.microsoft.com/office/powerpoint/2010/main" val="3878993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D609E7B-AA94-413D-81C4-B8A684B16B5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D1A5C23-DEC4-9D14-EEA7-F2885F16B5F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840B773-844D-D4F6-88AF-008F3C2676D2}"/>
              </a:ext>
            </a:extLst>
          </p:cNvPr>
          <p:cNvSpPr>
            <a:spLocks noGrp="1"/>
          </p:cNvSpPr>
          <p:nvPr>
            <p:ph type="dt" sz="half" idx="10"/>
          </p:nvPr>
        </p:nvSpPr>
        <p:spPr/>
        <p:txBody>
          <a:bodyPr/>
          <a:lstStyle/>
          <a:p>
            <a:fld id="{204C4CA2-74DC-6E49-864C-C2AF4CE898C6}" type="datetimeFigureOut">
              <a:rPr lang="en-US" smtClean="0"/>
              <a:t>3/6/23</a:t>
            </a:fld>
            <a:endParaRPr lang="en-US"/>
          </a:p>
        </p:txBody>
      </p:sp>
      <p:sp>
        <p:nvSpPr>
          <p:cNvPr id="5" name="Footer Placeholder 4">
            <a:extLst>
              <a:ext uri="{FF2B5EF4-FFF2-40B4-BE49-F238E27FC236}">
                <a16:creationId xmlns:a16="http://schemas.microsoft.com/office/drawing/2014/main" id="{4545924F-58B0-EE26-3AC1-44EA8AD875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CD90CF-1FD4-774A-353A-2CE983E9886F}"/>
              </a:ext>
            </a:extLst>
          </p:cNvPr>
          <p:cNvSpPr>
            <a:spLocks noGrp="1"/>
          </p:cNvSpPr>
          <p:nvPr>
            <p:ph type="sldNum" sz="quarter" idx="12"/>
          </p:nvPr>
        </p:nvSpPr>
        <p:spPr/>
        <p:txBody>
          <a:bodyPr/>
          <a:lstStyle/>
          <a:p>
            <a:fld id="{A906CB96-3792-414B-B272-BEE879DA9A1B}" type="slidenum">
              <a:rPr lang="en-US" smtClean="0"/>
              <a:t>‹#›</a:t>
            </a:fld>
            <a:endParaRPr lang="en-US"/>
          </a:p>
        </p:txBody>
      </p:sp>
    </p:spTree>
    <p:extLst>
      <p:ext uri="{BB962C8B-B14F-4D97-AF65-F5344CB8AC3E}">
        <p14:creationId xmlns:p14="http://schemas.microsoft.com/office/powerpoint/2010/main" val="4094885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A4BEC-4895-228C-9D67-86A4CD521DD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5C95BDF-3EC7-86C5-D4FB-EA210391083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497DD6F-D6CD-7C1E-2CF1-7955C2BFF60E}"/>
              </a:ext>
            </a:extLst>
          </p:cNvPr>
          <p:cNvSpPr>
            <a:spLocks noGrp="1"/>
          </p:cNvSpPr>
          <p:nvPr>
            <p:ph type="dt" sz="half" idx="10"/>
          </p:nvPr>
        </p:nvSpPr>
        <p:spPr/>
        <p:txBody>
          <a:bodyPr/>
          <a:lstStyle/>
          <a:p>
            <a:fld id="{204C4CA2-74DC-6E49-864C-C2AF4CE898C6}" type="datetimeFigureOut">
              <a:rPr lang="en-US" smtClean="0"/>
              <a:t>3/6/23</a:t>
            </a:fld>
            <a:endParaRPr lang="en-US"/>
          </a:p>
        </p:txBody>
      </p:sp>
      <p:sp>
        <p:nvSpPr>
          <p:cNvPr id="5" name="Footer Placeholder 4">
            <a:extLst>
              <a:ext uri="{FF2B5EF4-FFF2-40B4-BE49-F238E27FC236}">
                <a16:creationId xmlns:a16="http://schemas.microsoft.com/office/drawing/2014/main" id="{F11D05E0-2646-375C-870E-DF7E91DAB7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77D3E1-2D04-298F-D0C3-57345284035E}"/>
              </a:ext>
            </a:extLst>
          </p:cNvPr>
          <p:cNvSpPr>
            <a:spLocks noGrp="1"/>
          </p:cNvSpPr>
          <p:nvPr>
            <p:ph type="sldNum" sz="quarter" idx="12"/>
          </p:nvPr>
        </p:nvSpPr>
        <p:spPr/>
        <p:txBody>
          <a:bodyPr/>
          <a:lstStyle/>
          <a:p>
            <a:fld id="{A906CB96-3792-414B-B272-BEE879DA9A1B}" type="slidenum">
              <a:rPr lang="en-US" smtClean="0"/>
              <a:t>‹#›</a:t>
            </a:fld>
            <a:endParaRPr lang="en-US"/>
          </a:p>
        </p:txBody>
      </p:sp>
    </p:spTree>
    <p:extLst>
      <p:ext uri="{BB962C8B-B14F-4D97-AF65-F5344CB8AC3E}">
        <p14:creationId xmlns:p14="http://schemas.microsoft.com/office/powerpoint/2010/main" val="731193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6474F-B8EE-A18C-4C54-B3AC2E2E574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40EDF65-17E3-28C3-8A81-CF2A8D45CE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F6A7941-29F6-23C5-077D-7D6BAC981399}"/>
              </a:ext>
            </a:extLst>
          </p:cNvPr>
          <p:cNvSpPr>
            <a:spLocks noGrp="1"/>
          </p:cNvSpPr>
          <p:nvPr>
            <p:ph type="dt" sz="half" idx="10"/>
          </p:nvPr>
        </p:nvSpPr>
        <p:spPr/>
        <p:txBody>
          <a:bodyPr/>
          <a:lstStyle/>
          <a:p>
            <a:fld id="{204C4CA2-74DC-6E49-864C-C2AF4CE898C6}" type="datetimeFigureOut">
              <a:rPr lang="en-US" smtClean="0"/>
              <a:t>3/6/23</a:t>
            </a:fld>
            <a:endParaRPr lang="en-US"/>
          </a:p>
        </p:txBody>
      </p:sp>
      <p:sp>
        <p:nvSpPr>
          <p:cNvPr id="5" name="Footer Placeholder 4">
            <a:extLst>
              <a:ext uri="{FF2B5EF4-FFF2-40B4-BE49-F238E27FC236}">
                <a16:creationId xmlns:a16="http://schemas.microsoft.com/office/drawing/2014/main" id="{2265B477-8F94-CF73-E3EF-653AE147D6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4ABD44-40B8-ADB4-AE69-09C425ABE0DE}"/>
              </a:ext>
            </a:extLst>
          </p:cNvPr>
          <p:cNvSpPr>
            <a:spLocks noGrp="1"/>
          </p:cNvSpPr>
          <p:nvPr>
            <p:ph type="sldNum" sz="quarter" idx="12"/>
          </p:nvPr>
        </p:nvSpPr>
        <p:spPr/>
        <p:txBody>
          <a:bodyPr/>
          <a:lstStyle/>
          <a:p>
            <a:fld id="{A906CB96-3792-414B-B272-BEE879DA9A1B}" type="slidenum">
              <a:rPr lang="en-US" smtClean="0"/>
              <a:t>‹#›</a:t>
            </a:fld>
            <a:endParaRPr lang="en-US"/>
          </a:p>
        </p:txBody>
      </p:sp>
    </p:spTree>
    <p:extLst>
      <p:ext uri="{BB962C8B-B14F-4D97-AF65-F5344CB8AC3E}">
        <p14:creationId xmlns:p14="http://schemas.microsoft.com/office/powerpoint/2010/main" val="2199372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D2D99-8A8E-7A73-B9E3-74AD4046AD0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2C57EF7-BC02-4161-9463-FEF5407B849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959D3105-7557-0106-F8D9-3CF2DC3ECFB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65B8392-3111-2B34-33E2-3820C23B1D9E}"/>
              </a:ext>
            </a:extLst>
          </p:cNvPr>
          <p:cNvSpPr>
            <a:spLocks noGrp="1"/>
          </p:cNvSpPr>
          <p:nvPr>
            <p:ph type="dt" sz="half" idx="10"/>
          </p:nvPr>
        </p:nvSpPr>
        <p:spPr/>
        <p:txBody>
          <a:bodyPr/>
          <a:lstStyle/>
          <a:p>
            <a:fld id="{204C4CA2-74DC-6E49-864C-C2AF4CE898C6}" type="datetimeFigureOut">
              <a:rPr lang="en-US" smtClean="0"/>
              <a:t>3/6/23</a:t>
            </a:fld>
            <a:endParaRPr lang="en-US"/>
          </a:p>
        </p:txBody>
      </p:sp>
      <p:sp>
        <p:nvSpPr>
          <p:cNvPr id="6" name="Footer Placeholder 5">
            <a:extLst>
              <a:ext uri="{FF2B5EF4-FFF2-40B4-BE49-F238E27FC236}">
                <a16:creationId xmlns:a16="http://schemas.microsoft.com/office/drawing/2014/main" id="{634CDDC8-D20E-B995-A365-E32B70AC49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8177F8-8338-A222-0821-2EBB9439D8AF}"/>
              </a:ext>
            </a:extLst>
          </p:cNvPr>
          <p:cNvSpPr>
            <a:spLocks noGrp="1"/>
          </p:cNvSpPr>
          <p:nvPr>
            <p:ph type="sldNum" sz="quarter" idx="12"/>
          </p:nvPr>
        </p:nvSpPr>
        <p:spPr/>
        <p:txBody>
          <a:bodyPr/>
          <a:lstStyle/>
          <a:p>
            <a:fld id="{A906CB96-3792-414B-B272-BEE879DA9A1B}" type="slidenum">
              <a:rPr lang="en-US" smtClean="0"/>
              <a:t>‹#›</a:t>
            </a:fld>
            <a:endParaRPr lang="en-US"/>
          </a:p>
        </p:txBody>
      </p:sp>
    </p:spTree>
    <p:extLst>
      <p:ext uri="{BB962C8B-B14F-4D97-AF65-F5344CB8AC3E}">
        <p14:creationId xmlns:p14="http://schemas.microsoft.com/office/powerpoint/2010/main" val="1861482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403B4-EC2F-DC60-1B6C-4E97BB97AE37}"/>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9F22A4D-5028-326E-B765-FC240FB37C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1B7E037-3AAC-45D9-C679-393D721CB9C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56AA2B5-E7DE-DAC8-2809-BA0458283F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2AD2FE7-7B8F-6282-AAC3-3DE91CEFD6D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F4FD760-A5E5-3EAE-77CB-7689394ABE70}"/>
              </a:ext>
            </a:extLst>
          </p:cNvPr>
          <p:cNvSpPr>
            <a:spLocks noGrp="1"/>
          </p:cNvSpPr>
          <p:nvPr>
            <p:ph type="dt" sz="half" idx="10"/>
          </p:nvPr>
        </p:nvSpPr>
        <p:spPr/>
        <p:txBody>
          <a:bodyPr/>
          <a:lstStyle/>
          <a:p>
            <a:fld id="{204C4CA2-74DC-6E49-864C-C2AF4CE898C6}" type="datetimeFigureOut">
              <a:rPr lang="en-US" smtClean="0"/>
              <a:t>3/6/23</a:t>
            </a:fld>
            <a:endParaRPr lang="en-US"/>
          </a:p>
        </p:txBody>
      </p:sp>
      <p:sp>
        <p:nvSpPr>
          <p:cNvPr id="8" name="Footer Placeholder 7">
            <a:extLst>
              <a:ext uri="{FF2B5EF4-FFF2-40B4-BE49-F238E27FC236}">
                <a16:creationId xmlns:a16="http://schemas.microsoft.com/office/drawing/2014/main" id="{6B8A28F9-6DAD-8A7F-AA39-40DF9EF9A38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200BE9-708F-5290-5EA5-4BC0E80D2929}"/>
              </a:ext>
            </a:extLst>
          </p:cNvPr>
          <p:cNvSpPr>
            <a:spLocks noGrp="1"/>
          </p:cNvSpPr>
          <p:nvPr>
            <p:ph type="sldNum" sz="quarter" idx="12"/>
          </p:nvPr>
        </p:nvSpPr>
        <p:spPr/>
        <p:txBody>
          <a:bodyPr/>
          <a:lstStyle/>
          <a:p>
            <a:fld id="{A906CB96-3792-414B-B272-BEE879DA9A1B}" type="slidenum">
              <a:rPr lang="en-US" smtClean="0"/>
              <a:t>‹#›</a:t>
            </a:fld>
            <a:endParaRPr lang="en-US"/>
          </a:p>
        </p:txBody>
      </p:sp>
    </p:spTree>
    <p:extLst>
      <p:ext uri="{BB962C8B-B14F-4D97-AF65-F5344CB8AC3E}">
        <p14:creationId xmlns:p14="http://schemas.microsoft.com/office/powerpoint/2010/main" val="3579591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A99E1-C8E0-0C00-87CA-2CA6FDEC9E7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F3A5B5B-48A5-1841-E5FD-49A767136319}"/>
              </a:ext>
            </a:extLst>
          </p:cNvPr>
          <p:cNvSpPr>
            <a:spLocks noGrp="1"/>
          </p:cNvSpPr>
          <p:nvPr>
            <p:ph type="dt" sz="half" idx="10"/>
          </p:nvPr>
        </p:nvSpPr>
        <p:spPr/>
        <p:txBody>
          <a:bodyPr/>
          <a:lstStyle/>
          <a:p>
            <a:fld id="{204C4CA2-74DC-6E49-864C-C2AF4CE898C6}" type="datetimeFigureOut">
              <a:rPr lang="en-US" smtClean="0"/>
              <a:t>3/6/23</a:t>
            </a:fld>
            <a:endParaRPr lang="en-US"/>
          </a:p>
        </p:txBody>
      </p:sp>
      <p:sp>
        <p:nvSpPr>
          <p:cNvPr id="4" name="Footer Placeholder 3">
            <a:extLst>
              <a:ext uri="{FF2B5EF4-FFF2-40B4-BE49-F238E27FC236}">
                <a16:creationId xmlns:a16="http://schemas.microsoft.com/office/drawing/2014/main" id="{93284275-BF4B-5800-8BA1-9F6AB3B643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BBEE646-9403-0843-F7B5-5E528584884E}"/>
              </a:ext>
            </a:extLst>
          </p:cNvPr>
          <p:cNvSpPr>
            <a:spLocks noGrp="1"/>
          </p:cNvSpPr>
          <p:nvPr>
            <p:ph type="sldNum" sz="quarter" idx="12"/>
          </p:nvPr>
        </p:nvSpPr>
        <p:spPr/>
        <p:txBody>
          <a:bodyPr/>
          <a:lstStyle/>
          <a:p>
            <a:fld id="{A906CB96-3792-414B-B272-BEE879DA9A1B}" type="slidenum">
              <a:rPr lang="en-US" smtClean="0"/>
              <a:t>‹#›</a:t>
            </a:fld>
            <a:endParaRPr lang="en-US"/>
          </a:p>
        </p:txBody>
      </p:sp>
    </p:spTree>
    <p:extLst>
      <p:ext uri="{BB962C8B-B14F-4D97-AF65-F5344CB8AC3E}">
        <p14:creationId xmlns:p14="http://schemas.microsoft.com/office/powerpoint/2010/main" val="2054564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A81A67-CFC7-A589-E201-35536A3A0BB9}"/>
              </a:ext>
            </a:extLst>
          </p:cNvPr>
          <p:cNvSpPr>
            <a:spLocks noGrp="1"/>
          </p:cNvSpPr>
          <p:nvPr>
            <p:ph type="dt" sz="half" idx="10"/>
          </p:nvPr>
        </p:nvSpPr>
        <p:spPr/>
        <p:txBody>
          <a:bodyPr/>
          <a:lstStyle/>
          <a:p>
            <a:fld id="{204C4CA2-74DC-6E49-864C-C2AF4CE898C6}" type="datetimeFigureOut">
              <a:rPr lang="en-US" smtClean="0"/>
              <a:t>3/6/23</a:t>
            </a:fld>
            <a:endParaRPr lang="en-US"/>
          </a:p>
        </p:txBody>
      </p:sp>
      <p:sp>
        <p:nvSpPr>
          <p:cNvPr id="3" name="Footer Placeholder 2">
            <a:extLst>
              <a:ext uri="{FF2B5EF4-FFF2-40B4-BE49-F238E27FC236}">
                <a16:creationId xmlns:a16="http://schemas.microsoft.com/office/drawing/2014/main" id="{864726FD-B013-0F22-A2C5-F4D3308A80C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FD78EC-2D4F-896E-37DF-7407968515AD}"/>
              </a:ext>
            </a:extLst>
          </p:cNvPr>
          <p:cNvSpPr>
            <a:spLocks noGrp="1"/>
          </p:cNvSpPr>
          <p:nvPr>
            <p:ph type="sldNum" sz="quarter" idx="12"/>
          </p:nvPr>
        </p:nvSpPr>
        <p:spPr/>
        <p:txBody>
          <a:bodyPr/>
          <a:lstStyle/>
          <a:p>
            <a:fld id="{A906CB96-3792-414B-B272-BEE879DA9A1B}" type="slidenum">
              <a:rPr lang="en-US" smtClean="0"/>
              <a:t>‹#›</a:t>
            </a:fld>
            <a:endParaRPr lang="en-US"/>
          </a:p>
        </p:txBody>
      </p:sp>
    </p:spTree>
    <p:extLst>
      <p:ext uri="{BB962C8B-B14F-4D97-AF65-F5344CB8AC3E}">
        <p14:creationId xmlns:p14="http://schemas.microsoft.com/office/powerpoint/2010/main" val="1865247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6F6E5-2316-473A-3315-F8C480AE4FB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C93E1D5-FFDB-B14F-5336-2861AB26E8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4193EAD7-167B-EE40-4BE9-8829B4BEDF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22BFF0D-5FE8-50F0-4EA6-9480E48CBA57}"/>
              </a:ext>
            </a:extLst>
          </p:cNvPr>
          <p:cNvSpPr>
            <a:spLocks noGrp="1"/>
          </p:cNvSpPr>
          <p:nvPr>
            <p:ph type="dt" sz="half" idx="10"/>
          </p:nvPr>
        </p:nvSpPr>
        <p:spPr/>
        <p:txBody>
          <a:bodyPr/>
          <a:lstStyle/>
          <a:p>
            <a:fld id="{204C4CA2-74DC-6E49-864C-C2AF4CE898C6}" type="datetimeFigureOut">
              <a:rPr lang="en-US" smtClean="0"/>
              <a:t>3/6/23</a:t>
            </a:fld>
            <a:endParaRPr lang="en-US"/>
          </a:p>
        </p:txBody>
      </p:sp>
      <p:sp>
        <p:nvSpPr>
          <p:cNvPr id="6" name="Footer Placeholder 5">
            <a:extLst>
              <a:ext uri="{FF2B5EF4-FFF2-40B4-BE49-F238E27FC236}">
                <a16:creationId xmlns:a16="http://schemas.microsoft.com/office/drawing/2014/main" id="{9A1A1766-FEBC-80AC-1722-6FA749145C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1C1F50-3565-1F58-97F7-932D47E2D091}"/>
              </a:ext>
            </a:extLst>
          </p:cNvPr>
          <p:cNvSpPr>
            <a:spLocks noGrp="1"/>
          </p:cNvSpPr>
          <p:nvPr>
            <p:ph type="sldNum" sz="quarter" idx="12"/>
          </p:nvPr>
        </p:nvSpPr>
        <p:spPr/>
        <p:txBody>
          <a:bodyPr/>
          <a:lstStyle/>
          <a:p>
            <a:fld id="{A906CB96-3792-414B-B272-BEE879DA9A1B}" type="slidenum">
              <a:rPr lang="en-US" smtClean="0"/>
              <a:t>‹#›</a:t>
            </a:fld>
            <a:endParaRPr lang="en-US"/>
          </a:p>
        </p:txBody>
      </p:sp>
    </p:spTree>
    <p:extLst>
      <p:ext uri="{BB962C8B-B14F-4D97-AF65-F5344CB8AC3E}">
        <p14:creationId xmlns:p14="http://schemas.microsoft.com/office/powerpoint/2010/main" val="3098685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F3675-4DBC-B76B-2D97-EF9AC40252A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ECFAA235-B1E8-C921-60C1-8054F073AE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91E323A-91A1-4436-E39A-EAEFE4D926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84018D2-030B-439B-FBC5-53ECF796CAFD}"/>
              </a:ext>
            </a:extLst>
          </p:cNvPr>
          <p:cNvSpPr>
            <a:spLocks noGrp="1"/>
          </p:cNvSpPr>
          <p:nvPr>
            <p:ph type="dt" sz="half" idx="10"/>
          </p:nvPr>
        </p:nvSpPr>
        <p:spPr/>
        <p:txBody>
          <a:bodyPr/>
          <a:lstStyle/>
          <a:p>
            <a:fld id="{204C4CA2-74DC-6E49-864C-C2AF4CE898C6}" type="datetimeFigureOut">
              <a:rPr lang="en-US" smtClean="0"/>
              <a:t>3/6/23</a:t>
            </a:fld>
            <a:endParaRPr lang="en-US"/>
          </a:p>
        </p:txBody>
      </p:sp>
      <p:sp>
        <p:nvSpPr>
          <p:cNvPr id="6" name="Footer Placeholder 5">
            <a:extLst>
              <a:ext uri="{FF2B5EF4-FFF2-40B4-BE49-F238E27FC236}">
                <a16:creationId xmlns:a16="http://schemas.microsoft.com/office/drawing/2014/main" id="{9F5CAFEF-2F58-AEE8-5F8A-9CA413A416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17D72E-E0CE-37B3-AF62-FF7269DE8CE5}"/>
              </a:ext>
            </a:extLst>
          </p:cNvPr>
          <p:cNvSpPr>
            <a:spLocks noGrp="1"/>
          </p:cNvSpPr>
          <p:nvPr>
            <p:ph type="sldNum" sz="quarter" idx="12"/>
          </p:nvPr>
        </p:nvSpPr>
        <p:spPr/>
        <p:txBody>
          <a:bodyPr/>
          <a:lstStyle/>
          <a:p>
            <a:fld id="{A906CB96-3792-414B-B272-BEE879DA9A1B}" type="slidenum">
              <a:rPr lang="en-US" smtClean="0"/>
              <a:t>‹#›</a:t>
            </a:fld>
            <a:endParaRPr lang="en-US"/>
          </a:p>
        </p:txBody>
      </p:sp>
    </p:spTree>
    <p:extLst>
      <p:ext uri="{BB962C8B-B14F-4D97-AF65-F5344CB8AC3E}">
        <p14:creationId xmlns:p14="http://schemas.microsoft.com/office/powerpoint/2010/main" val="1439145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BD5D3C-4288-E9FA-AEBB-758BC61208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97AFD7C-FBCF-19DE-B8B0-FCE4BD17C5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3DCCD18-B9DB-A06C-3D35-93B8945B7D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4C4CA2-74DC-6E49-864C-C2AF4CE898C6}" type="datetimeFigureOut">
              <a:rPr lang="en-US" smtClean="0"/>
              <a:t>3/6/23</a:t>
            </a:fld>
            <a:endParaRPr lang="en-US"/>
          </a:p>
        </p:txBody>
      </p:sp>
      <p:sp>
        <p:nvSpPr>
          <p:cNvPr id="5" name="Footer Placeholder 4">
            <a:extLst>
              <a:ext uri="{FF2B5EF4-FFF2-40B4-BE49-F238E27FC236}">
                <a16:creationId xmlns:a16="http://schemas.microsoft.com/office/drawing/2014/main" id="{55DBC7C9-D9D4-4D14-FB2B-6D3549F547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2185B3-95EA-763D-8C8E-6715BE8CAD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06CB96-3792-414B-B272-BEE879DA9A1B}" type="slidenum">
              <a:rPr lang="en-US" smtClean="0"/>
              <a:t>‹#›</a:t>
            </a:fld>
            <a:endParaRPr lang="en-US"/>
          </a:p>
        </p:txBody>
      </p:sp>
    </p:spTree>
    <p:extLst>
      <p:ext uri="{BB962C8B-B14F-4D97-AF65-F5344CB8AC3E}">
        <p14:creationId xmlns:p14="http://schemas.microsoft.com/office/powerpoint/2010/main" val="389067040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minileaguemate.com/"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3" name="Picture 12" descr="Graphical user interface, text&#10;&#10;Description automatically generated">
            <a:extLst>
              <a:ext uri="{FF2B5EF4-FFF2-40B4-BE49-F238E27FC236}">
                <a16:creationId xmlns:a16="http://schemas.microsoft.com/office/drawing/2014/main" id="{B44AA7E3-0838-CFD3-207B-AF3E66F27425}"/>
              </a:ext>
            </a:extLst>
          </p:cNvPr>
          <p:cNvPicPr>
            <a:picLocks noChangeAspect="1"/>
          </p:cNvPicPr>
          <p:nvPr/>
        </p:nvPicPr>
        <p:blipFill rotWithShape="1">
          <a:blip r:embed="rId2"/>
          <a:srcRect l="14014" r="17549"/>
          <a:stretch/>
        </p:blipFill>
        <p:spPr>
          <a:xfrm>
            <a:off x="0" y="1"/>
            <a:ext cx="12188953" cy="6858000"/>
          </a:xfrm>
          <a:prstGeom prst="rect">
            <a:avLst/>
          </a:prstGeom>
        </p:spPr>
      </p:pic>
      <p:sp>
        <p:nvSpPr>
          <p:cNvPr id="19" name="TextBox 18">
            <a:extLst>
              <a:ext uri="{FF2B5EF4-FFF2-40B4-BE49-F238E27FC236}">
                <a16:creationId xmlns:a16="http://schemas.microsoft.com/office/drawing/2014/main" id="{CC9E3676-7F23-30A9-3A21-05ADB7DFBA9B}"/>
              </a:ext>
            </a:extLst>
          </p:cNvPr>
          <p:cNvSpPr txBox="1"/>
          <p:nvPr/>
        </p:nvSpPr>
        <p:spPr>
          <a:xfrm>
            <a:off x="192507" y="6384576"/>
            <a:ext cx="6224336" cy="646331"/>
          </a:xfrm>
          <a:prstGeom prst="rect">
            <a:avLst/>
          </a:prstGeom>
          <a:noFill/>
        </p:spPr>
        <p:txBody>
          <a:bodyPr wrap="square">
            <a:spAutoFit/>
          </a:bodyPr>
          <a:lstStyle/>
          <a:p>
            <a:r>
              <a:rPr lang="en-US" dirty="0">
                <a:solidFill>
                  <a:schemeClr val="bg1"/>
                </a:solidFill>
                <a:latin typeface="Poppins" pitchFamily="2" charset="77"/>
                <a:cs typeface="Poppins" pitchFamily="2" charset="77"/>
                <a:hlinkClick r:id="rId3">
                  <a:extLst>
                    <a:ext uri="{A12FA001-AC4F-418D-AE19-62706E023703}">
                      <ahyp:hlinkClr xmlns:ahyp="http://schemas.microsoft.com/office/drawing/2018/hyperlinkcolor" val="tx"/>
                    </a:ext>
                  </a:extLst>
                </a:hlinkClick>
              </a:rPr>
              <a:t>www.minileaguemate.com</a:t>
            </a:r>
            <a:endParaRPr lang="en-US" dirty="0">
              <a:solidFill>
                <a:schemeClr val="bg1"/>
              </a:solidFill>
              <a:latin typeface="Poppins" pitchFamily="2" charset="77"/>
              <a:cs typeface="Poppins" pitchFamily="2" charset="77"/>
            </a:endParaRPr>
          </a:p>
          <a:p>
            <a:endParaRPr lang="en-US" dirty="0">
              <a:solidFill>
                <a:schemeClr val="bg1"/>
              </a:solidFill>
              <a:latin typeface="Poppins" pitchFamily="2" charset="77"/>
              <a:cs typeface="Poppins" pitchFamily="2" charset="77"/>
            </a:endParaRPr>
          </a:p>
        </p:txBody>
      </p:sp>
    </p:spTree>
    <p:extLst>
      <p:ext uri="{BB962C8B-B14F-4D97-AF65-F5344CB8AC3E}">
        <p14:creationId xmlns:p14="http://schemas.microsoft.com/office/powerpoint/2010/main" val="2427000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rrow&#10;&#10;Description automatically generated with low confidence">
            <a:extLst>
              <a:ext uri="{FF2B5EF4-FFF2-40B4-BE49-F238E27FC236}">
                <a16:creationId xmlns:a16="http://schemas.microsoft.com/office/drawing/2014/main" id="{8665D189-5919-D829-5A1E-1D7F279212BE}"/>
              </a:ext>
            </a:extLst>
          </p:cNvPr>
          <p:cNvPicPr>
            <a:picLocks noGrp="1" noChangeAspect="1"/>
          </p:cNvPicPr>
          <p:nvPr>
            <p:ph idx="1"/>
          </p:nvPr>
        </p:nvPicPr>
        <p:blipFill rotWithShape="1">
          <a:blip r:embed="rId2"/>
          <a:srcRect l="38665" r="27995"/>
          <a:stretch/>
        </p:blipFill>
        <p:spPr>
          <a:xfrm>
            <a:off x="20" y="1282"/>
            <a:ext cx="12191980" cy="6856718"/>
          </a:xfrm>
          <a:prstGeom prst="rect">
            <a:avLst/>
          </a:prstGeom>
          <a:noFill/>
        </p:spPr>
      </p:pic>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345C6753-2900-60D9-E249-DA3DE74296E4}"/>
              </a:ext>
            </a:extLst>
          </p:cNvPr>
          <p:cNvSpPr txBox="1"/>
          <p:nvPr/>
        </p:nvSpPr>
        <p:spPr>
          <a:xfrm>
            <a:off x="321276" y="371580"/>
            <a:ext cx="10317892" cy="861774"/>
          </a:xfrm>
          <a:prstGeom prst="rect">
            <a:avLst/>
          </a:prstGeom>
          <a:noFill/>
        </p:spPr>
        <p:txBody>
          <a:bodyPr wrap="square" rtlCol="0">
            <a:spAutoFit/>
          </a:bodyPr>
          <a:lstStyle/>
          <a:p>
            <a:r>
              <a:rPr lang="en-US" sz="5000" dirty="0">
                <a:solidFill>
                  <a:schemeClr val="bg1"/>
                </a:solidFill>
                <a:latin typeface="Poppins" pitchFamily="2" charset="77"/>
                <a:cs typeface="Poppins" pitchFamily="2" charset="77"/>
              </a:rPr>
              <a:t>What is Mini League Mate?</a:t>
            </a:r>
          </a:p>
        </p:txBody>
      </p:sp>
      <p:sp>
        <p:nvSpPr>
          <p:cNvPr id="18" name="TextBox 17">
            <a:extLst>
              <a:ext uri="{FF2B5EF4-FFF2-40B4-BE49-F238E27FC236}">
                <a16:creationId xmlns:a16="http://schemas.microsoft.com/office/drawing/2014/main" id="{045AC591-2E2D-70F8-46A6-941D3CC176C2}"/>
              </a:ext>
            </a:extLst>
          </p:cNvPr>
          <p:cNvSpPr txBox="1"/>
          <p:nvPr/>
        </p:nvSpPr>
        <p:spPr>
          <a:xfrm>
            <a:off x="882315" y="1233354"/>
            <a:ext cx="5213685" cy="5027395"/>
          </a:xfrm>
          <a:prstGeom prst="rect">
            <a:avLst/>
          </a:prstGeom>
          <a:solidFill>
            <a:srgbClr val="370F3C">
              <a:alpha val="85459"/>
            </a:srgbClr>
          </a:solidFill>
          <a:effectLst>
            <a:glow rad="104749">
              <a:schemeClr val="bg1">
                <a:alpha val="37137"/>
              </a:schemeClr>
            </a:glow>
          </a:effectLst>
        </p:spPr>
        <p:txBody>
          <a:bodyPr wrap="square" rtlCol="0">
            <a:spAutoFit/>
          </a:bodyPr>
          <a:lstStyle/>
          <a:p>
            <a:endParaRPr lang="en-US" dirty="0"/>
          </a:p>
        </p:txBody>
      </p:sp>
      <p:sp>
        <p:nvSpPr>
          <p:cNvPr id="16" name="Rectangle 15">
            <a:extLst>
              <a:ext uri="{FF2B5EF4-FFF2-40B4-BE49-F238E27FC236}">
                <a16:creationId xmlns:a16="http://schemas.microsoft.com/office/drawing/2014/main" id="{7E830DF5-D81B-C063-89FA-5DFA227E3243}"/>
              </a:ext>
            </a:extLst>
          </p:cNvPr>
          <p:cNvSpPr/>
          <p:nvPr/>
        </p:nvSpPr>
        <p:spPr>
          <a:xfrm>
            <a:off x="4780064" y="1860884"/>
            <a:ext cx="6818378" cy="43998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9A31D036-1B39-E883-089F-AC1B43B3F5C0}"/>
              </a:ext>
            </a:extLst>
          </p:cNvPr>
          <p:cNvSpPr txBox="1"/>
          <p:nvPr/>
        </p:nvSpPr>
        <p:spPr>
          <a:xfrm>
            <a:off x="997066" y="1299015"/>
            <a:ext cx="3879734" cy="5324535"/>
          </a:xfrm>
          <a:prstGeom prst="rect">
            <a:avLst/>
          </a:prstGeom>
          <a:noFill/>
        </p:spPr>
        <p:txBody>
          <a:bodyPr wrap="square" rtlCol="0">
            <a:spAutoFit/>
          </a:bodyPr>
          <a:lstStyle/>
          <a:p>
            <a:r>
              <a:rPr lang="en-GB" sz="2000" b="0" i="0" dirty="0">
                <a:solidFill>
                  <a:schemeClr val="bg1"/>
                </a:solidFill>
                <a:effectLst/>
                <a:latin typeface="Poppins" pitchFamily="2" charset="77"/>
                <a:cs typeface="Poppins" pitchFamily="2" charset="77"/>
              </a:rPr>
              <a:t>Mini League Mate is an email newsletter just for your Fantasy Premier League mini-league</a:t>
            </a:r>
          </a:p>
          <a:p>
            <a:endParaRPr lang="en-GB" sz="2000" dirty="0">
              <a:solidFill>
                <a:schemeClr val="bg1"/>
              </a:solidFill>
              <a:latin typeface="Poppins" pitchFamily="2" charset="77"/>
              <a:cs typeface="Poppins" pitchFamily="2" charset="77"/>
            </a:endParaRPr>
          </a:p>
          <a:p>
            <a:r>
              <a:rPr lang="en-GB" sz="2000" b="0" i="0" dirty="0">
                <a:solidFill>
                  <a:schemeClr val="bg1"/>
                </a:solidFill>
                <a:effectLst/>
                <a:latin typeface="Poppins" pitchFamily="2" charset="77"/>
                <a:cs typeface="Poppins" pitchFamily="2" charset="77"/>
              </a:rPr>
              <a:t>It is sent after every </a:t>
            </a:r>
            <a:r>
              <a:rPr lang="en-GB" sz="2000" b="0" i="0" dirty="0" err="1">
                <a:solidFill>
                  <a:schemeClr val="bg1"/>
                </a:solidFill>
                <a:effectLst/>
                <a:latin typeface="Poppins" pitchFamily="2" charset="77"/>
                <a:cs typeface="Poppins" pitchFamily="2" charset="77"/>
              </a:rPr>
              <a:t>gameweek</a:t>
            </a:r>
            <a:r>
              <a:rPr lang="en-GB" sz="2000" b="0" i="0" dirty="0">
                <a:solidFill>
                  <a:schemeClr val="bg1"/>
                </a:solidFill>
                <a:effectLst/>
                <a:latin typeface="Poppins" pitchFamily="2" charset="77"/>
                <a:cs typeface="Poppins" pitchFamily="2" charset="77"/>
              </a:rPr>
              <a:t> with your league’s stats, charts, </a:t>
            </a:r>
            <a:r>
              <a:rPr lang="en-GB" sz="2000" b="0" i="0" dirty="0" err="1">
                <a:solidFill>
                  <a:schemeClr val="bg1"/>
                </a:solidFill>
                <a:effectLst/>
                <a:latin typeface="Poppins" pitchFamily="2" charset="77"/>
                <a:cs typeface="Poppins" pitchFamily="2" charset="77"/>
              </a:rPr>
              <a:t>leaderboards</a:t>
            </a:r>
            <a:r>
              <a:rPr lang="en-GB" sz="2000" b="0" i="0" dirty="0">
                <a:solidFill>
                  <a:schemeClr val="bg1"/>
                </a:solidFill>
                <a:effectLst/>
                <a:latin typeface="Poppins" pitchFamily="2" charset="77"/>
                <a:cs typeface="Poppins" pitchFamily="2" charset="77"/>
              </a:rPr>
              <a:t> and more.</a:t>
            </a:r>
          </a:p>
          <a:p>
            <a:endParaRPr lang="en-GB" sz="2000" dirty="0">
              <a:solidFill>
                <a:schemeClr val="bg1"/>
              </a:solidFill>
              <a:latin typeface="Poppins" pitchFamily="2" charset="77"/>
              <a:cs typeface="Poppins" pitchFamily="2" charset="77"/>
            </a:endParaRPr>
          </a:p>
          <a:p>
            <a:r>
              <a:rPr lang="en-GB" sz="2000" b="0" i="0" dirty="0">
                <a:solidFill>
                  <a:schemeClr val="bg1"/>
                </a:solidFill>
                <a:effectLst/>
                <a:latin typeface="Poppins" pitchFamily="2" charset="77"/>
                <a:cs typeface="Poppins" pitchFamily="2" charset="77"/>
              </a:rPr>
              <a:t>We extract everything you could imagine to create talking points and bragging rights to keep you entertained in between gameweeks. </a:t>
            </a:r>
          </a:p>
          <a:p>
            <a:endParaRPr lang="en-GB" sz="2000" dirty="0">
              <a:solidFill>
                <a:schemeClr val="bg1"/>
              </a:solidFill>
              <a:latin typeface="Poppins" pitchFamily="2" charset="77"/>
              <a:cs typeface="Poppins" pitchFamily="2" charset="77"/>
            </a:endParaRPr>
          </a:p>
        </p:txBody>
      </p:sp>
      <p:pic>
        <p:nvPicPr>
          <p:cNvPr id="12" name="Picture 11" descr="A picture containing text, monitor, electronics, screenshot&#10;&#10;Description automatically generated">
            <a:extLst>
              <a:ext uri="{FF2B5EF4-FFF2-40B4-BE49-F238E27FC236}">
                <a16:creationId xmlns:a16="http://schemas.microsoft.com/office/drawing/2014/main" id="{81453A93-6C1B-5317-F563-3825E01ED4A8}"/>
              </a:ext>
            </a:extLst>
          </p:cNvPr>
          <p:cNvPicPr>
            <a:picLocks noChangeAspect="1"/>
          </p:cNvPicPr>
          <p:nvPr/>
        </p:nvPicPr>
        <p:blipFill>
          <a:blip r:embed="rId3"/>
          <a:stretch>
            <a:fillRect/>
          </a:stretch>
        </p:blipFill>
        <p:spPr>
          <a:xfrm>
            <a:off x="3940116" y="1796716"/>
            <a:ext cx="8498273" cy="4878009"/>
          </a:xfrm>
          <a:prstGeom prst="rect">
            <a:avLst/>
          </a:prstGeom>
        </p:spPr>
      </p:pic>
    </p:spTree>
    <p:extLst>
      <p:ext uri="{BB962C8B-B14F-4D97-AF65-F5344CB8AC3E}">
        <p14:creationId xmlns:p14="http://schemas.microsoft.com/office/powerpoint/2010/main" val="824033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B0C50-50C9-8485-23CE-04B102F3251A}"/>
              </a:ext>
            </a:extLst>
          </p:cNvPr>
          <p:cNvSpPr>
            <a:spLocks noGrp="1"/>
          </p:cNvSpPr>
          <p:nvPr>
            <p:ph type="title"/>
          </p:nvPr>
        </p:nvSpPr>
        <p:spPr/>
        <p:txBody>
          <a:bodyPr/>
          <a:lstStyle/>
          <a:p>
            <a:endParaRPr lang="en-US"/>
          </a:p>
        </p:txBody>
      </p:sp>
      <p:pic>
        <p:nvPicPr>
          <p:cNvPr id="5" name="Content Placeholder 4" descr="Background pattern&#10;&#10;Description automatically generated">
            <a:extLst>
              <a:ext uri="{FF2B5EF4-FFF2-40B4-BE49-F238E27FC236}">
                <a16:creationId xmlns:a16="http://schemas.microsoft.com/office/drawing/2014/main" id="{1EFFB5F9-7C0C-8548-D00E-3C5DA18A631E}"/>
              </a:ext>
            </a:extLst>
          </p:cNvPr>
          <p:cNvPicPr>
            <a:picLocks noGrp="1" noChangeAspect="1"/>
          </p:cNvPicPr>
          <p:nvPr>
            <p:ph idx="1"/>
          </p:nvPr>
        </p:nvPicPr>
        <p:blipFill rotWithShape="1">
          <a:blip r:embed="rId2"/>
          <a:srcRect l="58367"/>
          <a:stretch/>
        </p:blipFill>
        <p:spPr>
          <a:xfrm>
            <a:off x="16042" y="14944"/>
            <a:ext cx="12192000" cy="6858000"/>
          </a:xfrm>
        </p:spPr>
      </p:pic>
      <p:sp>
        <p:nvSpPr>
          <p:cNvPr id="6" name="TextBox 5">
            <a:extLst>
              <a:ext uri="{FF2B5EF4-FFF2-40B4-BE49-F238E27FC236}">
                <a16:creationId xmlns:a16="http://schemas.microsoft.com/office/drawing/2014/main" id="{B8C34670-B35C-BF8E-4402-707AF2C70A1E}"/>
              </a:ext>
            </a:extLst>
          </p:cNvPr>
          <p:cNvSpPr txBox="1"/>
          <p:nvPr/>
        </p:nvSpPr>
        <p:spPr>
          <a:xfrm>
            <a:off x="5983706" y="429293"/>
            <a:ext cx="6079958" cy="861774"/>
          </a:xfrm>
          <a:prstGeom prst="rect">
            <a:avLst/>
          </a:prstGeom>
          <a:noFill/>
        </p:spPr>
        <p:txBody>
          <a:bodyPr wrap="square" rtlCol="0">
            <a:spAutoFit/>
          </a:bodyPr>
          <a:lstStyle/>
          <a:p>
            <a:pPr algn="r"/>
            <a:r>
              <a:rPr lang="en-US" sz="5000" dirty="0">
                <a:solidFill>
                  <a:schemeClr val="bg1"/>
                </a:solidFill>
                <a:latin typeface="Poppins" pitchFamily="2" charset="77"/>
                <a:cs typeface="Poppins" pitchFamily="2" charset="77"/>
              </a:rPr>
              <a:t>What is included?</a:t>
            </a:r>
          </a:p>
        </p:txBody>
      </p:sp>
      <p:sp>
        <p:nvSpPr>
          <p:cNvPr id="7" name="TextBox 6">
            <a:extLst>
              <a:ext uri="{FF2B5EF4-FFF2-40B4-BE49-F238E27FC236}">
                <a16:creationId xmlns:a16="http://schemas.microsoft.com/office/drawing/2014/main" id="{1093D4C0-BA91-45CC-88BF-72E4F12B5E4C}"/>
              </a:ext>
            </a:extLst>
          </p:cNvPr>
          <p:cNvSpPr txBox="1"/>
          <p:nvPr/>
        </p:nvSpPr>
        <p:spPr>
          <a:xfrm>
            <a:off x="393033" y="396967"/>
            <a:ext cx="5469482" cy="6095907"/>
          </a:xfrm>
          <a:prstGeom prst="rect">
            <a:avLst/>
          </a:prstGeom>
          <a:solidFill>
            <a:srgbClr val="370F3C">
              <a:alpha val="61000"/>
            </a:srgbClr>
          </a:solidFill>
          <a:effectLst>
            <a:glow rad="101600">
              <a:schemeClr val="bg1">
                <a:alpha val="37000"/>
              </a:schemeClr>
            </a:glow>
          </a:effectLst>
        </p:spPr>
        <p:txBody>
          <a:bodyPr wrap="square" rtlCol="0">
            <a:spAutoFit/>
          </a:bodyPr>
          <a:lstStyle/>
          <a:p>
            <a:endParaRPr lang="en-US" dirty="0"/>
          </a:p>
        </p:txBody>
      </p:sp>
      <p:sp>
        <p:nvSpPr>
          <p:cNvPr id="8" name="TextBox 7">
            <a:extLst>
              <a:ext uri="{FF2B5EF4-FFF2-40B4-BE49-F238E27FC236}">
                <a16:creationId xmlns:a16="http://schemas.microsoft.com/office/drawing/2014/main" id="{5A707290-8243-D37D-404D-A75067A5DD39}"/>
              </a:ext>
            </a:extLst>
          </p:cNvPr>
          <p:cNvSpPr txBox="1"/>
          <p:nvPr/>
        </p:nvSpPr>
        <p:spPr>
          <a:xfrm>
            <a:off x="477944" y="489289"/>
            <a:ext cx="5384570" cy="5909310"/>
          </a:xfrm>
          <a:prstGeom prst="rect">
            <a:avLst/>
          </a:prstGeom>
          <a:noFill/>
        </p:spPr>
        <p:txBody>
          <a:bodyPr wrap="square" rtlCol="0">
            <a:spAutoFit/>
          </a:bodyPr>
          <a:lstStyle/>
          <a:p>
            <a:r>
              <a:rPr lang="en-GB" sz="2100" b="0" i="0" dirty="0">
                <a:solidFill>
                  <a:schemeClr val="bg1"/>
                </a:solidFill>
                <a:effectLst/>
                <a:latin typeface="Poppins" pitchFamily="2" charset="77"/>
                <a:cs typeface="Poppins" pitchFamily="2" charset="77"/>
              </a:rPr>
              <a:t>There’s a wealth of tools and dashboards an FPL manager can use to get a leg up in choosing the right players at the right time. </a:t>
            </a:r>
          </a:p>
          <a:p>
            <a:endParaRPr lang="en-GB" sz="2100" dirty="0">
              <a:solidFill>
                <a:schemeClr val="bg1"/>
              </a:solidFill>
              <a:latin typeface="Poppins" pitchFamily="2" charset="77"/>
              <a:cs typeface="Poppins" pitchFamily="2" charset="77"/>
            </a:endParaRPr>
          </a:p>
          <a:p>
            <a:r>
              <a:rPr lang="en-GB" sz="2100" dirty="0">
                <a:solidFill>
                  <a:schemeClr val="bg1"/>
                </a:solidFill>
                <a:latin typeface="Poppins" pitchFamily="2" charset="77"/>
                <a:cs typeface="Poppins" pitchFamily="2" charset="77"/>
              </a:rPr>
              <a:t>A</a:t>
            </a:r>
            <a:r>
              <a:rPr lang="en-GB" sz="2100" b="0" i="0" dirty="0">
                <a:solidFill>
                  <a:schemeClr val="bg1"/>
                </a:solidFill>
                <a:effectLst/>
                <a:latin typeface="Poppins" pitchFamily="2" charset="77"/>
                <a:cs typeface="Poppins" pitchFamily="2" charset="77"/>
              </a:rPr>
              <a:t>s FPL addicts ourselves, we know that the social element of the game is what really keeps the passion alive. Our service comprises of two products. </a:t>
            </a:r>
          </a:p>
          <a:p>
            <a:endParaRPr lang="en-GB" sz="2100" dirty="0">
              <a:solidFill>
                <a:schemeClr val="bg1"/>
              </a:solidFill>
              <a:latin typeface="Poppins" pitchFamily="2" charset="77"/>
              <a:cs typeface="Poppins" pitchFamily="2" charset="77"/>
            </a:endParaRPr>
          </a:p>
          <a:p>
            <a:pPr marL="342900" indent="-342900">
              <a:buAutoNum type="arabicPeriod"/>
            </a:pPr>
            <a:r>
              <a:rPr lang="en-GB" sz="2100" b="0" i="0" dirty="0">
                <a:solidFill>
                  <a:schemeClr val="bg1"/>
                </a:solidFill>
                <a:effectLst/>
                <a:latin typeface="Poppins" pitchFamily="2" charset="77"/>
                <a:cs typeface="Poppins" pitchFamily="2" charset="77"/>
              </a:rPr>
              <a:t>Dossier: A detailed breakdown of the Gameweek just gone and the season so far, emailed as a PDF to any manager who signs up.</a:t>
            </a:r>
          </a:p>
          <a:p>
            <a:pPr marL="342900" indent="-342900">
              <a:buAutoNum type="arabicPeriod"/>
            </a:pPr>
            <a:r>
              <a:rPr lang="en-GB" sz="2100" b="0" i="0" dirty="0">
                <a:solidFill>
                  <a:schemeClr val="bg1"/>
                </a:solidFill>
                <a:effectLst/>
                <a:latin typeface="Poppins" pitchFamily="2" charset="77"/>
                <a:cs typeface="Poppins" pitchFamily="2" charset="77"/>
              </a:rPr>
              <a:t>Deadline Day: Right after the GW deadline passes, an email showing your league’s transfers in and out, captains and template team.</a:t>
            </a:r>
            <a:endParaRPr lang="en-US" sz="2100" dirty="0">
              <a:solidFill>
                <a:schemeClr val="bg1"/>
              </a:solidFill>
              <a:latin typeface="Poppins" pitchFamily="2" charset="77"/>
              <a:cs typeface="Poppins" pitchFamily="2" charset="77"/>
            </a:endParaRPr>
          </a:p>
        </p:txBody>
      </p:sp>
      <p:pic>
        <p:nvPicPr>
          <p:cNvPr id="10" name="Picture 9" descr="Diagram, schematic&#10;&#10;Description automatically generated">
            <a:extLst>
              <a:ext uri="{FF2B5EF4-FFF2-40B4-BE49-F238E27FC236}">
                <a16:creationId xmlns:a16="http://schemas.microsoft.com/office/drawing/2014/main" id="{6301CB5B-475D-0D61-409B-D170B7C65E44}"/>
              </a:ext>
            </a:extLst>
          </p:cNvPr>
          <p:cNvPicPr>
            <a:picLocks noChangeAspect="1"/>
          </p:cNvPicPr>
          <p:nvPr/>
        </p:nvPicPr>
        <p:blipFill rotWithShape="1">
          <a:blip r:embed="rId3"/>
          <a:srcRect l="3185" r="3267"/>
          <a:stretch/>
        </p:blipFill>
        <p:spPr>
          <a:xfrm>
            <a:off x="7283115" y="1291067"/>
            <a:ext cx="3769896" cy="5233125"/>
          </a:xfrm>
          <a:prstGeom prst="rect">
            <a:avLst/>
          </a:prstGeom>
        </p:spPr>
      </p:pic>
    </p:spTree>
    <p:extLst>
      <p:ext uri="{BB962C8B-B14F-4D97-AF65-F5344CB8AC3E}">
        <p14:creationId xmlns:p14="http://schemas.microsoft.com/office/powerpoint/2010/main" val="478926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rrow&#10;&#10;Description automatically generated with low confidence">
            <a:extLst>
              <a:ext uri="{FF2B5EF4-FFF2-40B4-BE49-F238E27FC236}">
                <a16:creationId xmlns:a16="http://schemas.microsoft.com/office/drawing/2014/main" id="{8665D189-5919-D829-5A1E-1D7F279212BE}"/>
              </a:ext>
            </a:extLst>
          </p:cNvPr>
          <p:cNvPicPr>
            <a:picLocks noGrp="1" noChangeAspect="1"/>
          </p:cNvPicPr>
          <p:nvPr>
            <p:ph idx="1"/>
          </p:nvPr>
        </p:nvPicPr>
        <p:blipFill rotWithShape="1">
          <a:blip r:embed="rId2"/>
          <a:srcRect l="38665" r="27995"/>
          <a:stretch/>
        </p:blipFill>
        <p:spPr>
          <a:xfrm>
            <a:off x="20" y="1282"/>
            <a:ext cx="12191980" cy="6856718"/>
          </a:xfrm>
          <a:prstGeom prst="rect">
            <a:avLst/>
          </a:prstGeom>
          <a:noFill/>
        </p:spPr>
      </p:pic>
      <p:sp>
        <p:nvSpPr>
          <p:cNvPr id="9" name="TextBox 8">
            <a:extLst>
              <a:ext uri="{FF2B5EF4-FFF2-40B4-BE49-F238E27FC236}">
                <a16:creationId xmlns:a16="http://schemas.microsoft.com/office/drawing/2014/main" id="{345C6753-2900-60D9-E249-DA3DE74296E4}"/>
              </a:ext>
            </a:extLst>
          </p:cNvPr>
          <p:cNvSpPr txBox="1"/>
          <p:nvPr/>
        </p:nvSpPr>
        <p:spPr>
          <a:xfrm>
            <a:off x="321276" y="371580"/>
            <a:ext cx="10317892" cy="861774"/>
          </a:xfrm>
          <a:prstGeom prst="rect">
            <a:avLst/>
          </a:prstGeom>
          <a:noFill/>
        </p:spPr>
        <p:txBody>
          <a:bodyPr wrap="square" rtlCol="0">
            <a:spAutoFit/>
          </a:bodyPr>
          <a:lstStyle/>
          <a:p>
            <a:r>
              <a:rPr lang="en-US" sz="5000" dirty="0">
                <a:solidFill>
                  <a:schemeClr val="bg1"/>
                </a:solidFill>
                <a:latin typeface="Poppins" pitchFamily="2" charset="77"/>
                <a:cs typeface="Poppins" pitchFamily="2" charset="77"/>
              </a:rPr>
              <a:t>The Gameweek Dossier</a:t>
            </a:r>
          </a:p>
        </p:txBody>
      </p:sp>
      <p:sp>
        <p:nvSpPr>
          <p:cNvPr id="18" name="TextBox 17">
            <a:extLst>
              <a:ext uri="{FF2B5EF4-FFF2-40B4-BE49-F238E27FC236}">
                <a16:creationId xmlns:a16="http://schemas.microsoft.com/office/drawing/2014/main" id="{045AC591-2E2D-70F8-46A6-941D3CC176C2}"/>
              </a:ext>
            </a:extLst>
          </p:cNvPr>
          <p:cNvSpPr txBox="1"/>
          <p:nvPr/>
        </p:nvSpPr>
        <p:spPr>
          <a:xfrm>
            <a:off x="593558" y="1507150"/>
            <a:ext cx="5277853" cy="4247317"/>
          </a:xfrm>
          <a:prstGeom prst="rect">
            <a:avLst/>
          </a:prstGeom>
          <a:solidFill>
            <a:srgbClr val="370F3C">
              <a:alpha val="85459"/>
            </a:srgbClr>
          </a:solidFill>
          <a:effectLst>
            <a:glow rad="104749">
              <a:schemeClr val="bg1">
                <a:alpha val="37137"/>
              </a:schemeClr>
            </a:glow>
          </a:effectLst>
        </p:spPr>
        <p:txBody>
          <a:bodyPr wrap="square" rtlCol="0">
            <a:spAutoFit/>
          </a:bodyPr>
          <a:lstStyle/>
          <a:p>
            <a:r>
              <a:rPr lang="en-GB" b="0" i="0" dirty="0">
                <a:solidFill>
                  <a:schemeClr val="bg1"/>
                </a:solidFill>
                <a:effectLst/>
                <a:latin typeface="Poppins" pitchFamily="2" charset="77"/>
                <a:cs typeface="Poppins" pitchFamily="2" charset="77"/>
              </a:rPr>
              <a:t>Go deeper than who got the most points or who’s currently winning. </a:t>
            </a:r>
          </a:p>
          <a:p>
            <a:endParaRPr lang="en-GB" dirty="0">
              <a:solidFill>
                <a:schemeClr val="bg1"/>
              </a:solidFill>
              <a:latin typeface="Poppins" pitchFamily="2" charset="77"/>
              <a:cs typeface="Poppins" pitchFamily="2" charset="77"/>
            </a:endParaRPr>
          </a:p>
          <a:p>
            <a:r>
              <a:rPr lang="en-GB" b="0" i="0" dirty="0">
                <a:solidFill>
                  <a:schemeClr val="bg1"/>
                </a:solidFill>
                <a:effectLst/>
                <a:latin typeface="Poppins" pitchFamily="2" charset="77"/>
                <a:cs typeface="Poppins" pitchFamily="2" charset="77"/>
              </a:rPr>
              <a:t>The Gameweek Dossier provides analytics you can’t see in the FPL app.</a:t>
            </a:r>
          </a:p>
          <a:p>
            <a:endParaRPr lang="en-GB" dirty="0">
              <a:solidFill>
                <a:schemeClr val="bg1"/>
              </a:solidFill>
              <a:latin typeface="Poppins" pitchFamily="2" charset="77"/>
              <a:cs typeface="Poppins" pitchFamily="2" charset="77"/>
            </a:endParaRPr>
          </a:p>
          <a:p>
            <a:r>
              <a:rPr lang="en-GB" b="0" i="0" dirty="0">
                <a:solidFill>
                  <a:schemeClr val="bg1"/>
                </a:solidFill>
                <a:effectLst/>
                <a:latin typeface="Poppins" pitchFamily="2" charset="77"/>
                <a:cs typeface="Poppins" pitchFamily="2" charset="77"/>
              </a:rPr>
              <a:t>Rather than drown you in stats, we’ve carefully selected the most important metrics you can’t get by just looking through your mini-league. </a:t>
            </a:r>
          </a:p>
          <a:p>
            <a:endParaRPr lang="en-GB" dirty="0">
              <a:solidFill>
                <a:schemeClr val="bg1"/>
              </a:solidFill>
              <a:latin typeface="Poppins" pitchFamily="2" charset="77"/>
              <a:cs typeface="Poppins" pitchFamily="2" charset="77"/>
            </a:endParaRPr>
          </a:p>
          <a:p>
            <a:r>
              <a:rPr lang="en-GB" b="0" i="0" dirty="0">
                <a:solidFill>
                  <a:schemeClr val="bg1"/>
                </a:solidFill>
                <a:effectLst/>
                <a:latin typeface="Poppins" pitchFamily="2" charset="77"/>
                <a:cs typeface="Poppins" pitchFamily="2" charset="77"/>
              </a:rPr>
              <a:t>Much like other people’s dreams, we know you don’t care about other people’s stats, so we made it very easy to see your own and how you stack up in your league.</a:t>
            </a:r>
            <a:endParaRPr lang="en-US" dirty="0">
              <a:solidFill>
                <a:schemeClr val="bg1"/>
              </a:solidFill>
              <a:latin typeface="Poppins" pitchFamily="2" charset="77"/>
              <a:cs typeface="Poppins" pitchFamily="2" charset="77"/>
            </a:endParaRPr>
          </a:p>
        </p:txBody>
      </p:sp>
      <p:sp>
        <p:nvSpPr>
          <p:cNvPr id="7" name="Rectangle 6">
            <a:extLst>
              <a:ext uri="{FF2B5EF4-FFF2-40B4-BE49-F238E27FC236}">
                <a16:creationId xmlns:a16="http://schemas.microsoft.com/office/drawing/2014/main" id="{DC09A0BB-AA13-978C-261B-7C8978E6045E}"/>
              </a:ext>
            </a:extLst>
          </p:cNvPr>
          <p:cNvSpPr/>
          <p:nvPr/>
        </p:nvSpPr>
        <p:spPr>
          <a:xfrm>
            <a:off x="6304547" y="2999874"/>
            <a:ext cx="4908884" cy="317633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Graphical user interface, application, website&#10;&#10;Description automatically generated">
            <a:extLst>
              <a:ext uri="{FF2B5EF4-FFF2-40B4-BE49-F238E27FC236}">
                <a16:creationId xmlns:a16="http://schemas.microsoft.com/office/drawing/2014/main" id="{6E1DF1A4-EB23-3B88-E9EC-A4CA26D5960E}"/>
              </a:ext>
            </a:extLst>
          </p:cNvPr>
          <p:cNvPicPr>
            <a:picLocks noChangeAspect="1"/>
          </p:cNvPicPr>
          <p:nvPr/>
        </p:nvPicPr>
        <p:blipFill>
          <a:blip r:embed="rId3"/>
          <a:stretch>
            <a:fillRect/>
          </a:stretch>
        </p:blipFill>
        <p:spPr>
          <a:xfrm>
            <a:off x="5600032" y="2841520"/>
            <a:ext cx="6350000" cy="3644900"/>
          </a:xfrm>
          <a:prstGeom prst="rect">
            <a:avLst/>
          </a:prstGeom>
        </p:spPr>
      </p:pic>
      <p:pic>
        <p:nvPicPr>
          <p:cNvPr id="11" name="Picture 10" descr="Logo, company name&#10;&#10;Description automatically generated">
            <a:extLst>
              <a:ext uri="{FF2B5EF4-FFF2-40B4-BE49-F238E27FC236}">
                <a16:creationId xmlns:a16="http://schemas.microsoft.com/office/drawing/2014/main" id="{88EC3E7D-2602-4254-2EF0-3F7CD03261E3}"/>
              </a:ext>
            </a:extLst>
          </p:cNvPr>
          <p:cNvPicPr>
            <a:picLocks noChangeAspect="1"/>
          </p:cNvPicPr>
          <p:nvPr/>
        </p:nvPicPr>
        <p:blipFill>
          <a:blip r:embed="rId4"/>
          <a:stretch>
            <a:fillRect/>
          </a:stretch>
        </p:blipFill>
        <p:spPr>
          <a:xfrm>
            <a:off x="7652752" y="-959849"/>
            <a:ext cx="4762500" cy="4762500"/>
          </a:xfrm>
          <a:prstGeom prst="rect">
            <a:avLst/>
          </a:prstGeom>
        </p:spPr>
      </p:pic>
    </p:spTree>
    <p:extLst>
      <p:ext uri="{BB962C8B-B14F-4D97-AF65-F5344CB8AC3E}">
        <p14:creationId xmlns:p14="http://schemas.microsoft.com/office/powerpoint/2010/main" val="1056968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B0C50-50C9-8485-23CE-04B102F3251A}"/>
              </a:ext>
            </a:extLst>
          </p:cNvPr>
          <p:cNvSpPr>
            <a:spLocks noGrp="1"/>
          </p:cNvSpPr>
          <p:nvPr>
            <p:ph type="title"/>
          </p:nvPr>
        </p:nvSpPr>
        <p:spPr/>
        <p:txBody>
          <a:bodyPr/>
          <a:lstStyle/>
          <a:p>
            <a:endParaRPr lang="en-US"/>
          </a:p>
        </p:txBody>
      </p:sp>
      <p:pic>
        <p:nvPicPr>
          <p:cNvPr id="5" name="Content Placeholder 4" descr="Background pattern&#10;&#10;Description automatically generated">
            <a:extLst>
              <a:ext uri="{FF2B5EF4-FFF2-40B4-BE49-F238E27FC236}">
                <a16:creationId xmlns:a16="http://schemas.microsoft.com/office/drawing/2014/main" id="{1EFFB5F9-7C0C-8548-D00E-3C5DA18A631E}"/>
              </a:ext>
            </a:extLst>
          </p:cNvPr>
          <p:cNvPicPr>
            <a:picLocks noGrp="1" noChangeAspect="1"/>
          </p:cNvPicPr>
          <p:nvPr>
            <p:ph idx="1"/>
          </p:nvPr>
        </p:nvPicPr>
        <p:blipFill rotWithShape="1">
          <a:blip r:embed="rId2"/>
          <a:srcRect l="58367"/>
          <a:stretch/>
        </p:blipFill>
        <p:spPr>
          <a:xfrm>
            <a:off x="16042" y="14944"/>
            <a:ext cx="12192000" cy="6858000"/>
          </a:xfrm>
        </p:spPr>
      </p:pic>
      <p:sp>
        <p:nvSpPr>
          <p:cNvPr id="6" name="TextBox 5">
            <a:extLst>
              <a:ext uri="{FF2B5EF4-FFF2-40B4-BE49-F238E27FC236}">
                <a16:creationId xmlns:a16="http://schemas.microsoft.com/office/drawing/2014/main" id="{B8C34670-B35C-BF8E-4402-707AF2C70A1E}"/>
              </a:ext>
            </a:extLst>
          </p:cNvPr>
          <p:cNvSpPr txBox="1"/>
          <p:nvPr/>
        </p:nvSpPr>
        <p:spPr>
          <a:xfrm>
            <a:off x="5719009" y="232149"/>
            <a:ext cx="6079958" cy="1631216"/>
          </a:xfrm>
          <a:prstGeom prst="rect">
            <a:avLst/>
          </a:prstGeom>
          <a:noFill/>
        </p:spPr>
        <p:txBody>
          <a:bodyPr wrap="square" rtlCol="0">
            <a:spAutoFit/>
          </a:bodyPr>
          <a:lstStyle/>
          <a:p>
            <a:pPr algn="r"/>
            <a:r>
              <a:rPr lang="en-US" sz="5000" dirty="0">
                <a:solidFill>
                  <a:schemeClr val="bg1"/>
                </a:solidFill>
                <a:latin typeface="Poppins" pitchFamily="2" charset="77"/>
                <a:cs typeface="Poppins" pitchFamily="2" charset="77"/>
              </a:rPr>
              <a:t>Frequently Asked Questions?</a:t>
            </a:r>
          </a:p>
        </p:txBody>
      </p:sp>
      <p:sp>
        <p:nvSpPr>
          <p:cNvPr id="7" name="TextBox 6">
            <a:extLst>
              <a:ext uri="{FF2B5EF4-FFF2-40B4-BE49-F238E27FC236}">
                <a16:creationId xmlns:a16="http://schemas.microsoft.com/office/drawing/2014/main" id="{1093D4C0-BA91-45CC-88BF-72E4F12B5E4C}"/>
              </a:ext>
            </a:extLst>
          </p:cNvPr>
          <p:cNvSpPr txBox="1"/>
          <p:nvPr/>
        </p:nvSpPr>
        <p:spPr>
          <a:xfrm>
            <a:off x="393033" y="396966"/>
            <a:ext cx="5446294" cy="6248735"/>
          </a:xfrm>
          <a:prstGeom prst="rect">
            <a:avLst/>
          </a:prstGeom>
          <a:solidFill>
            <a:srgbClr val="370F3C">
              <a:alpha val="61000"/>
            </a:srgbClr>
          </a:solidFill>
          <a:effectLst>
            <a:glow rad="101600">
              <a:schemeClr val="bg1">
                <a:alpha val="37000"/>
              </a:schemeClr>
            </a:glow>
          </a:effectLst>
        </p:spPr>
        <p:txBody>
          <a:bodyPr wrap="square" rtlCol="0">
            <a:spAutoFit/>
          </a:bodyPr>
          <a:lstStyle/>
          <a:p>
            <a:endParaRPr lang="en-US" dirty="0"/>
          </a:p>
        </p:txBody>
      </p:sp>
      <p:sp>
        <p:nvSpPr>
          <p:cNvPr id="8" name="TextBox 7">
            <a:extLst>
              <a:ext uri="{FF2B5EF4-FFF2-40B4-BE49-F238E27FC236}">
                <a16:creationId xmlns:a16="http://schemas.microsoft.com/office/drawing/2014/main" id="{5A707290-8243-D37D-404D-A75067A5DD39}"/>
              </a:ext>
            </a:extLst>
          </p:cNvPr>
          <p:cNvSpPr txBox="1"/>
          <p:nvPr/>
        </p:nvSpPr>
        <p:spPr>
          <a:xfrm>
            <a:off x="454756" y="459392"/>
            <a:ext cx="5384570" cy="6186309"/>
          </a:xfrm>
          <a:prstGeom prst="rect">
            <a:avLst/>
          </a:prstGeom>
          <a:noFill/>
        </p:spPr>
        <p:txBody>
          <a:bodyPr wrap="square" rtlCol="0">
            <a:spAutoFit/>
          </a:bodyPr>
          <a:lstStyle/>
          <a:p>
            <a:r>
              <a:rPr lang="en-GB" b="1" i="1" dirty="0">
                <a:solidFill>
                  <a:schemeClr val="bg1"/>
                </a:solidFill>
                <a:effectLst/>
                <a:latin typeface="Poppins" pitchFamily="2" charset="77"/>
                <a:cs typeface="Poppins" pitchFamily="2" charset="77"/>
              </a:rPr>
              <a:t>Does everyone in the mini-league have to sign up?</a:t>
            </a:r>
          </a:p>
          <a:p>
            <a:r>
              <a:rPr lang="en-GB" b="0" i="0" dirty="0">
                <a:solidFill>
                  <a:schemeClr val="bg1"/>
                </a:solidFill>
                <a:effectLst/>
                <a:latin typeface="Poppins" pitchFamily="2" charset="77"/>
                <a:cs typeface="Poppins" pitchFamily="2" charset="77"/>
              </a:rPr>
              <a:t>Not at all. You can share Mini League Mate however you want, whether that’s over WhatsApp, forwarding the email or sharing on social but you might find it easier in the long run for everyone interested to have it sent to their emails to save you the hassle.</a:t>
            </a:r>
          </a:p>
          <a:p>
            <a:endParaRPr lang="en-GB" dirty="0">
              <a:solidFill>
                <a:schemeClr val="bg1"/>
              </a:solidFill>
              <a:latin typeface="Poppins" pitchFamily="2" charset="77"/>
              <a:cs typeface="Poppins" pitchFamily="2" charset="77"/>
            </a:endParaRPr>
          </a:p>
          <a:p>
            <a:r>
              <a:rPr lang="en-GB" b="1" i="1" dirty="0">
                <a:solidFill>
                  <a:schemeClr val="bg1"/>
                </a:solidFill>
                <a:effectLst/>
                <a:latin typeface="Poppins" pitchFamily="2" charset="77"/>
                <a:cs typeface="Poppins" pitchFamily="2" charset="77"/>
              </a:rPr>
              <a:t>What stats exactly will we be emailed?</a:t>
            </a:r>
          </a:p>
          <a:p>
            <a:r>
              <a:rPr lang="en-GB" b="0" i="0" dirty="0">
                <a:solidFill>
                  <a:schemeClr val="bg1"/>
                </a:solidFill>
                <a:effectLst/>
                <a:latin typeface="Poppins" pitchFamily="2" charset="77"/>
                <a:cs typeface="Poppins" pitchFamily="2" charset="77"/>
              </a:rPr>
              <a:t>Check out the feature list above or start a free trial to see it in action tailored for your league. We’re pretty sure you won’t be disappointed.</a:t>
            </a:r>
          </a:p>
          <a:p>
            <a:endParaRPr lang="en-GB" dirty="0">
              <a:solidFill>
                <a:schemeClr val="bg1"/>
              </a:solidFill>
              <a:latin typeface="Slack-Lato"/>
            </a:endParaRPr>
          </a:p>
          <a:p>
            <a:r>
              <a:rPr lang="en-GB" b="1" i="1" dirty="0">
                <a:solidFill>
                  <a:schemeClr val="bg1"/>
                </a:solidFill>
                <a:effectLst/>
                <a:latin typeface="Poppins" pitchFamily="2" charset="77"/>
                <a:cs typeface="Poppins" pitchFamily="2" charset="77"/>
              </a:rPr>
              <a:t>Does Mini League Mate help me improve my FPL team?</a:t>
            </a:r>
          </a:p>
          <a:p>
            <a:r>
              <a:rPr lang="en-GB" b="0" i="0" dirty="0">
                <a:solidFill>
                  <a:schemeClr val="bg1"/>
                </a:solidFill>
                <a:effectLst/>
                <a:latin typeface="Poppins" pitchFamily="2" charset="77"/>
                <a:cs typeface="Poppins" pitchFamily="2" charset="77"/>
              </a:rPr>
              <a:t>It helps you see how you have gone wrong in relation to the people you play FPL against, gives you specific details on the past </a:t>
            </a:r>
            <a:r>
              <a:rPr lang="en-GB" b="0" i="0" dirty="0" err="1">
                <a:solidFill>
                  <a:schemeClr val="bg1"/>
                </a:solidFill>
                <a:effectLst/>
                <a:latin typeface="Poppins" pitchFamily="2" charset="77"/>
                <a:cs typeface="Poppins" pitchFamily="2" charset="77"/>
              </a:rPr>
              <a:t>gameweek</a:t>
            </a:r>
            <a:r>
              <a:rPr lang="en-GB" b="0" i="0" dirty="0">
                <a:solidFill>
                  <a:schemeClr val="bg1"/>
                </a:solidFill>
                <a:effectLst/>
                <a:latin typeface="Poppins" pitchFamily="2" charset="77"/>
                <a:cs typeface="Poppins" pitchFamily="2" charset="77"/>
              </a:rPr>
              <a:t> and lets you see how your league compares with others. If that helps, then yes</a:t>
            </a:r>
          </a:p>
        </p:txBody>
      </p:sp>
      <p:sp>
        <p:nvSpPr>
          <p:cNvPr id="4" name="TextBox 3">
            <a:extLst>
              <a:ext uri="{FF2B5EF4-FFF2-40B4-BE49-F238E27FC236}">
                <a16:creationId xmlns:a16="http://schemas.microsoft.com/office/drawing/2014/main" id="{F3BA4710-1068-BEC1-4954-31C7120F3044}"/>
              </a:ext>
            </a:extLst>
          </p:cNvPr>
          <p:cNvSpPr txBox="1"/>
          <p:nvPr/>
        </p:nvSpPr>
        <p:spPr>
          <a:xfrm>
            <a:off x="6465246" y="2080570"/>
            <a:ext cx="5333721" cy="2914066"/>
          </a:xfrm>
          <a:prstGeom prst="rect">
            <a:avLst/>
          </a:prstGeom>
          <a:solidFill>
            <a:srgbClr val="370F3C">
              <a:alpha val="61000"/>
            </a:srgbClr>
          </a:solidFill>
          <a:effectLst>
            <a:glow rad="101600">
              <a:schemeClr val="bg1">
                <a:alpha val="37000"/>
              </a:schemeClr>
            </a:glow>
          </a:effectLst>
        </p:spPr>
        <p:txBody>
          <a:bodyPr wrap="square" rtlCol="0">
            <a:spAutoFit/>
          </a:bodyPr>
          <a:lstStyle/>
          <a:p>
            <a:endParaRPr lang="en-US" dirty="0"/>
          </a:p>
        </p:txBody>
      </p:sp>
      <p:sp>
        <p:nvSpPr>
          <p:cNvPr id="3" name="TextBox 2">
            <a:extLst>
              <a:ext uri="{FF2B5EF4-FFF2-40B4-BE49-F238E27FC236}">
                <a16:creationId xmlns:a16="http://schemas.microsoft.com/office/drawing/2014/main" id="{BB8D78FA-9831-8E0C-69FE-718CAF832022}"/>
              </a:ext>
            </a:extLst>
          </p:cNvPr>
          <p:cNvSpPr txBox="1"/>
          <p:nvPr/>
        </p:nvSpPr>
        <p:spPr>
          <a:xfrm>
            <a:off x="6565671" y="2250301"/>
            <a:ext cx="5171573" cy="3139321"/>
          </a:xfrm>
          <a:prstGeom prst="rect">
            <a:avLst/>
          </a:prstGeom>
          <a:noFill/>
        </p:spPr>
        <p:txBody>
          <a:bodyPr wrap="square" rtlCol="0">
            <a:spAutoFit/>
          </a:bodyPr>
          <a:lstStyle/>
          <a:p>
            <a:r>
              <a:rPr lang="en-GB" sz="1800" b="1" i="1" dirty="0">
                <a:solidFill>
                  <a:schemeClr val="bg1"/>
                </a:solidFill>
                <a:effectLst/>
                <a:latin typeface="Poppins" pitchFamily="2" charset="77"/>
                <a:cs typeface="Poppins" pitchFamily="2" charset="77"/>
              </a:rPr>
              <a:t>Can I sign up with a head-to-head league?</a:t>
            </a:r>
          </a:p>
          <a:p>
            <a:r>
              <a:rPr lang="en-GB" sz="1800" b="0" i="0" dirty="0">
                <a:solidFill>
                  <a:schemeClr val="bg1"/>
                </a:solidFill>
                <a:effectLst/>
                <a:latin typeface="Poppins" pitchFamily="2" charset="77"/>
                <a:cs typeface="Poppins" pitchFamily="2" charset="77"/>
              </a:rPr>
              <a:t>Unfortunately we don’t support H2H leagues yet but watch this space.</a:t>
            </a:r>
            <a:r>
              <a:rPr lang="en-GB" sz="1800" b="0" i="1" dirty="0">
                <a:solidFill>
                  <a:schemeClr val="bg1"/>
                </a:solidFill>
                <a:effectLst/>
                <a:latin typeface="Poppins" pitchFamily="2" charset="77"/>
                <a:cs typeface="Poppins" pitchFamily="2" charset="77"/>
              </a:rPr>
              <a:t> </a:t>
            </a:r>
          </a:p>
          <a:p>
            <a:endParaRPr lang="en-GB" i="1" dirty="0">
              <a:solidFill>
                <a:schemeClr val="bg1"/>
              </a:solidFill>
              <a:latin typeface="Poppins" pitchFamily="2" charset="77"/>
              <a:cs typeface="Poppins" pitchFamily="2" charset="77"/>
            </a:endParaRPr>
          </a:p>
          <a:p>
            <a:r>
              <a:rPr lang="en-GB" sz="1800" b="1" i="1" dirty="0">
                <a:solidFill>
                  <a:schemeClr val="bg1"/>
                </a:solidFill>
                <a:effectLst/>
                <a:latin typeface="Poppins" pitchFamily="2" charset="77"/>
                <a:cs typeface="Poppins" pitchFamily="2" charset="77"/>
              </a:rPr>
              <a:t>When do we get the GW Dossiers?</a:t>
            </a:r>
          </a:p>
          <a:p>
            <a:r>
              <a:rPr lang="en-GB" sz="1800" b="0" i="0" dirty="0">
                <a:solidFill>
                  <a:schemeClr val="bg1"/>
                </a:solidFill>
                <a:effectLst/>
                <a:latin typeface="Poppins" pitchFamily="2" charset="77"/>
                <a:cs typeface="Poppins" pitchFamily="2" charset="77"/>
              </a:rPr>
              <a:t>Usually 1-2 days after the Gameweek ends, so if you sign up in the window in between Gameweeks.</a:t>
            </a:r>
          </a:p>
          <a:p>
            <a:endParaRPr lang="en-GB" dirty="0">
              <a:solidFill>
                <a:schemeClr val="bg1"/>
              </a:solidFill>
              <a:latin typeface="Poppins" pitchFamily="2" charset="77"/>
              <a:cs typeface="Poppins" pitchFamily="2" charset="77"/>
            </a:endParaRPr>
          </a:p>
          <a:p>
            <a:endParaRPr lang="en-US" dirty="0">
              <a:latin typeface="Poppins" pitchFamily="2" charset="77"/>
              <a:cs typeface="Poppins" pitchFamily="2" charset="77"/>
            </a:endParaRPr>
          </a:p>
        </p:txBody>
      </p:sp>
      <p:pic>
        <p:nvPicPr>
          <p:cNvPr id="11" name="Picture 10" descr="Logo, company name&#10;&#10;Description automatically generated">
            <a:extLst>
              <a:ext uri="{FF2B5EF4-FFF2-40B4-BE49-F238E27FC236}">
                <a16:creationId xmlns:a16="http://schemas.microsoft.com/office/drawing/2014/main" id="{6CF56118-8975-0E69-E961-9A28F99C8E5C}"/>
              </a:ext>
            </a:extLst>
          </p:cNvPr>
          <p:cNvPicPr>
            <a:picLocks noChangeAspect="1"/>
          </p:cNvPicPr>
          <p:nvPr/>
        </p:nvPicPr>
        <p:blipFill rotWithShape="1">
          <a:blip r:embed="rId3"/>
          <a:srcRect b="50700"/>
          <a:stretch/>
        </p:blipFill>
        <p:spPr>
          <a:xfrm>
            <a:off x="5538113" y="1375865"/>
            <a:ext cx="10815809" cy="5332262"/>
          </a:xfrm>
          <a:prstGeom prst="rect">
            <a:avLst/>
          </a:prstGeom>
        </p:spPr>
      </p:pic>
      <p:sp>
        <p:nvSpPr>
          <p:cNvPr id="12" name="TextBox 11">
            <a:extLst>
              <a:ext uri="{FF2B5EF4-FFF2-40B4-BE49-F238E27FC236}">
                <a16:creationId xmlns:a16="http://schemas.microsoft.com/office/drawing/2014/main" id="{D1FDCEC9-C1C6-A52F-5E8F-1725B61F7FCA}"/>
              </a:ext>
            </a:extLst>
          </p:cNvPr>
          <p:cNvSpPr txBox="1"/>
          <p:nvPr/>
        </p:nvSpPr>
        <p:spPr>
          <a:xfrm>
            <a:off x="6694007" y="5482135"/>
            <a:ext cx="3228769" cy="646331"/>
          </a:xfrm>
          <a:prstGeom prst="rect">
            <a:avLst/>
          </a:prstGeom>
          <a:noFill/>
        </p:spPr>
        <p:txBody>
          <a:bodyPr wrap="none" rtlCol="0">
            <a:spAutoFit/>
          </a:bodyPr>
          <a:lstStyle/>
          <a:p>
            <a:pPr algn="ctr"/>
            <a:r>
              <a:rPr lang="en-GB" b="1" i="0" dirty="0">
                <a:solidFill>
                  <a:schemeClr val="bg1"/>
                </a:solidFill>
                <a:effectLst/>
                <a:latin typeface="Poppins" pitchFamily="2" charset="77"/>
                <a:cs typeface="Poppins" pitchFamily="2" charset="77"/>
              </a:rPr>
              <a:t>Your League. Your Mates. </a:t>
            </a:r>
          </a:p>
          <a:p>
            <a:pPr algn="ctr"/>
            <a:r>
              <a:rPr lang="en-GB" b="1" i="0" dirty="0">
                <a:solidFill>
                  <a:schemeClr val="bg1"/>
                </a:solidFill>
                <a:effectLst/>
                <a:latin typeface="Poppins" pitchFamily="2" charset="77"/>
                <a:cs typeface="Poppins" pitchFamily="2" charset="77"/>
              </a:rPr>
              <a:t>Your Inbox.</a:t>
            </a:r>
            <a:endParaRPr lang="en-US" dirty="0">
              <a:solidFill>
                <a:schemeClr val="bg1"/>
              </a:solidFill>
              <a:latin typeface="Poppins" pitchFamily="2" charset="77"/>
              <a:cs typeface="Poppins" pitchFamily="2" charset="77"/>
            </a:endParaRPr>
          </a:p>
        </p:txBody>
      </p:sp>
    </p:spTree>
    <p:extLst>
      <p:ext uri="{BB962C8B-B14F-4D97-AF65-F5344CB8AC3E}">
        <p14:creationId xmlns:p14="http://schemas.microsoft.com/office/powerpoint/2010/main" val="16397106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1728</TotalTime>
  <Words>479</Words>
  <Application>Microsoft Macintosh PowerPoint</Application>
  <PresentationFormat>Widescreen</PresentationFormat>
  <Paragraphs>38</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Calibri Light</vt:lpstr>
      <vt:lpstr>Poppins</vt:lpstr>
      <vt:lpstr>Slack-Lato</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 Bonfield</dc:creator>
  <cp:lastModifiedBy>Sam Bonfield</cp:lastModifiedBy>
  <cp:revision>2</cp:revision>
  <dcterms:created xsi:type="dcterms:W3CDTF">2023-03-06T08:58:34Z</dcterms:created>
  <dcterms:modified xsi:type="dcterms:W3CDTF">2023-03-07T13:46:49Z</dcterms:modified>
</cp:coreProperties>
</file>